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9" r:id="rId3"/>
    <p:sldId id="288" r:id="rId4"/>
  </p:sldIdLst>
  <p:sldSz cx="9144000" cy="6858000" type="screen4x3"/>
  <p:notesSz cx="6797675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3DC35AD5-7EA0-40B6-A530-42D386E67C0A}"/>
    <pc:docChg chg="custSel addSld delSld modSld">
      <pc:chgData name="Jacintha Westerink" userId="c1c74fd5-67fa-43d8-8063-0adb3063a5fc" providerId="ADAL" clId="{3DC35AD5-7EA0-40B6-A530-42D386E67C0A}" dt="2020-05-11T10:19:30.841" v="334" actId="20577"/>
      <pc:docMkLst>
        <pc:docMk/>
      </pc:docMkLst>
      <pc:sldChg chg="modSp mod">
        <pc:chgData name="Jacintha Westerink" userId="c1c74fd5-67fa-43d8-8063-0adb3063a5fc" providerId="ADAL" clId="{3DC35AD5-7EA0-40B6-A530-42D386E67C0A}" dt="2020-05-09T21:30:27.952" v="0" actId="1076"/>
        <pc:sldMkLst>
          <pc:docMk/>
          <pc:sldMk cId="3339997944" sldId="256"/>
        </pc:sldMkLst>
        <pc:spChg chg="mod">
          <ac:chgData name="Jacintha Westerink" userId="c1c74fd5-67fa-43d8-8063-0adb3063a5fc" providerId="ADAL" clId="{3DC35AD5-7EA0-40B6-A530-42D386E67C0A}" dt="2020-05-09T21:30:27.952" v="0" actId="1076"/>
          <ac:spMkLst>
            <pc:docMk/>
            <pc:sldMk cId="3339997944" sldId="256"/>
            <ac:spMk id="9" creationId="{00000000-0000-0000-0000-000000000000}"/>
          </ac:spMkLst>
        </pc:spChg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449622837" sldId="257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1678736705" sldId="259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277123603" sldId="260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237066157" sldId="261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703902322" sldId="262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055644355" sldId="263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093559906" sldId="264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849733605" sldId="265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548338461" sldId="266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32798142" sldId="267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39689838" sldId="268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107838727" sldId="269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796569713" sldId="270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4055773133" sldId="271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228547267" sldId="272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357703133" sldId="273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631083738" sldId="274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655528377" sldId="275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206142726" sldId="276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69614162" sldId="277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853940219" sldId="278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263280413" sldId="279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573694644" sldId="280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298132722" sldId="281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822261421" sldId="282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921942127" sldId="283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2030440071" sldId="284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3441204985" sldId="285"/>
        </pc:sldMkLst>
      </pc:sldChg>
      <pc:sldChg chg="del">
        <pc:chgData name="Jacintha Westerink" userId="c1c74fd5-67fa-43d8-8063-0adb3063a5fc" providerId="ADAL" clId="{3DC35AD5-7EA0-40B6-A530-42D386E67C0A}" dt="2020-05-09T21:36:05.132" v="319" actId="47"/>
        <pc:sldMkLst>
          <pc:docMk/>
          <pc:sldMk cId="2778094877" sldId="286"/>
        </pc:sldMkLst>
      </pc:sldChg>
      <pc:sldChg chg="del">
        <pc:chgData name="Jacintha Westerink" userId="c1c74fd5-67fa-43d8-8063-0adb3063a5fc" providerId="ADAL" clId="{3DC35AD5-7EA0-40B6-A530-42D386E67C0A}" dt="2020-05-09T21:36:38.265" v="320" actId="47"/>
        <pc:sldMkLst>
          <pc:docMk/>
          <pc:sldMk cId="115681306" sldId="287"/>
        </pc:sldMkLst>
      </pc:sldChg>
      <pc:sldChg chg="modSp mod">
        <pc:chgData name="Jacintha Westerink" userId="c1c74fd5-67fa-43d8-8063-0adb3063a5fc" providerId="ADAL" clId="{3DC35AD5-7EA0-40B6-A530-42D386E67C0A}" dt="2020-05-09T21:38:52.644" v="333" actId="20577"/>
        <pc:sldMkLst>
          <pc:docMk/>
          <pc:sldMk cId="2702034086" sldId="288"/>
        </pc:sldMkLst>
        <pc:spChg chg="mod">
          <ac:chgData name="Jacintha Westerink" userId="c1c74fd5-67fa-43d8-8063-0adb3063a5fc" providerId="ADAL" clId="{3DC35AD5-7EA0-40B6-A530-42D386E67C0A}" dt="2020-05-09T21:38:52.644" v="333" actId="20577"/>
          <ac:spMkLst>
            <pc:docMk/>
            <pc:sldMk cId="2702034086" sldId="288"/>
            <ac:spMk id="4" creationId="{00000000-0000-0000-0000-000000000000}"/>
          </ac:spMkLst>
        </pc:spChg>
      </pc:sldChg>
      <pc:sldChg chg="modSp new mod">
        <pc:chgData name="Jacintha Westerink" userId="c1c74fd5-67fa-43d8-8063-0adb3063a5fc" providerId="ADAL" clId="{3DC35AD5-7EA0-40B6-A530-42D386E67C0A}" dt="2020-05-11T10:19:30.841" v="334" actId="20577"/>
        <pc:sldMkLst>
          <pc:docMk/>
          <pc:sldMk cId="895786741" sldId="289"/>
        </pc:sldMkLst>
        <pc:spChg chg="mod">
          <ac:chgData name="Jacintha Westerink" userId="c1c74fd5-67fa-43d8-8063-0adb3063a5fc" providerId="ADAL" clId="{3DC35AD5-7EA0-40B6-A530-42D386E67C0A}" dt="2020-05-09T21:30:39.589" v="20" actId="20577"/>
          <ac:spMkLst>
            <pc:docMk/>
            <pc:sldMk cId="895786741" sldId="289"/>
            <ac:spMk id="2" creationId="{854EAB94-A283-42E0-836B-10CEE32E400E}"/>
          </ac:spMkLst>
        </pc:spChg>
        <pc:spChg chg="mod">
          <ac:chgData name="Jacintha Westerink" userId="c1c74fd5-67fa-43d8-8063-0adb3063a5fc" providerId="ADAL" clId="{3DC35AD5-7EA0-40B6-A530-42D386E67C0A}" dt="2020-05-11T10:19:30.841" v="334" actId="20577"/>
          <ac:spMkLst>
            <pc:docMk/>
            <pc:sldMk cId="895786741" sldId="289"/>
            <ac:spMk id="3" creationId="{A62D1415-6F0B-4D45-B6DB-02E597426A1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401CE-A956-4F12-8633-09268028C29F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DB6CF-A532-4F72-A413-594C1DF4EC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81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986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4328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9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87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55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72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38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628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853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19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63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9D26E-AB67-4159-8628-6074B6956693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FFAA2-BC49-44FA-B244-49E2BA9DC7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510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943821"/>
            <a:ext cx="7772400" cy="1470025"/>
          </a:xfrm>
        </p:spPr>
        <p:txBody>
          <a:bodyPr/>
          <a:lstStyle/>
          <a:p>
            <a:r>
              <a:rPr lang="nl-NL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Symboliek</a:t>
            </a:r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999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4EAB94-A283-42E0-836B-10CEE32E4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Introductieopdracht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2D1415-6F0B-4D45-B6DB-02E597426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nl-NL" dirty="0"/>
              <a:t>Maak 2-tallen</a:t>
            </a:r>
          </a:p>
          <a:p>
            <a:endParaRPr lang="nl-NL" sz="800" dirty="0"/>
          </a:p>
          <a:p>
            <a:r>
              <a:rPr lang="nl-NL" dirty="0"/>
              <a:t>Overleg met elkaar en werk de </a:t>
            </a:r>
            <a:r>
              <a:rPr lang="nl-NL"/>
              <a:t>5 vragen op </a:t>
            </a:r>
            <a:r>
              <a:rPr lang="nl-NL" dirty="0"/>
              <a:t>de volgende dia uitgebreid uit.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Geef uitgebreide antwoorden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Geef voorbeelden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Zoek er afbeeldingen bij</a:t>
            </a:r>
          </a:p>
          <a:p>
            <a:pPr>
              <a:buFont typeface="Wingdings" panose="05000000000000000000" pitchFamily="2" charset="2"/>
              <a:buChar char="à"/>
            </a:pPr>
            <a:endParaRPr lang="nl-NL" sz="800" dirty="0">
              <a:sym typeface="Wingdings" panose="05000000000000000000" pitchFamily="2" charset="2"/>
            </a:endParaRPr>
          </a:p>
          <a:p>
            <a:r>
              <a:rPr lang="nl-NL" dirty="0"/>
              <a:t>Lever de opdracht in via Teams</a:t>
            </a:r>
          </a:p>
        </p:txBody>
      </p:sp>
    </p:spTree>
    <p:extLst>
      <p:ext uri="{BB962C8B-B14F-4D97-AF65-F5344CB8AC3E}">
        <p14:creationId xmlns:p14="http://schemas.microsoft.com/office/powerpoint/2010/main" val="89578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9"/>
          <p:cNvSpPr>
            <a:spLocks noGrp="1"/>
          </p:cNvSpPr>
          <p:nvPr>
            <p:ph idx="1"/>
          </p:nvPr>
        </p:nvSpPr>
        <p:spPr>
          <a:xfrm>
            <a:off x="228600" y="404664"/>
            <a:ext cx="8686800" cy="619268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l-N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Wat wordt bedoeld met symboliek?</a:t>
            </a:r>
          </a:p>
          <a:p>
            <a:pPr algn="l"/>
            <a:endParaRPr lang="nl-N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Noem een aantal voorbeelden van </a:t>
            </a:r>
            <a:r>
              <a:rPr lang="nl-NL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vormen</a:t>
            </a:r>
            <a:r>
              <a:rPr lang="nl-N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een symbolische betekenis hebben.</a:t>
            </a:r>
          </a:p>
          <a:p>
            <a:pPr algn="l"/>
            <a:endParaRPr lang="nl-N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Noem zo veel mogelijk </a:t>
            </a:r>
            <a:r>
              <a:rPr lang="nl-NL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plantaardige materialen </a:t>
            </a:r>
            <a:r>
              <a:rPr lang="nl-N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 een symbolische betekenis?</a:t>
            </a:r>
          </a:p>
          <a:p>
            <a:pPr algn="l"/>
            <a:endParaRPr lang="nl-N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4.Je hebt nu vormen en materialen die een symbolische betekenis hebben. </a:t>
            </a:r>
          </a:p>
          <a:p>
            <a:pPr marL="0" indent="0" algn="l">
              <a:buNone/>
            </a:pPr>
            <a:r>
              <a:rPr lang="nl-N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Wanneer </a:t>
            </a:r>
            <a:r>
              <a:rPr lang="nl-N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nl-NL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 nog </a:t>
            </a:r>
            <a:r>
              <a:rPr lang="nl-N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meer sprake van symboliek?</a:t>
            </a:r>
          </a:p>
          <a:p>
            <a:pPr algn="l"/>
            <a:endParaRPr lang="nl-NL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Waarom is het voor een bloembinder belangrijkom meer te weten over symboliek?</a:t>
            </a:r>
          </a:p>
          <a:p>
            <a:pPr marL="457200" indent="-457200" algn="l">
              <a:buFont typeface="Arial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0340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108</Words>
  <Application>Microsoft Office PowerPoint</Application>
  <PresentationFormat>Diavoorstelling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Symboliek</vt:lpstr>
      <vt:lpstr>Introductieopdracht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Symboliek</dc:title>
  <dc:creator>Jacintha Westerink</dc:creator>
  <cp:lastModifiedBy>Jacintha Westerink</cp:lastModifiedBy>
  <cp:revision>39</cp:revision>
  <cp:lastPrinted>2017-01-30T12:04:02Z</cp:lastPrinted>
  <dcterms:created xsi:type="dcterms:W3CDTF">2014-11-15T08:33:50Z</dcterms:created>
  <dcterms:modified xsi:type="dcterms:W3CDTF">2020-05-11T10:19:41Z</dcterms:modified>
</cp:coreProperties>
</file>